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1" r:id="rId3"/>
    <p:sldId id="257" r:id="rId4"/>
    <p:sldId id="258" r:id="rId5"/>
    <p:sldId id="259" r:id="rId6"/>
    <p:sldId id="260"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1D4A69D7-EB44-4487-8700-20A369ED7077}" type="datetimeFigureOut">
              <a:rPr lang="es-MX" smtClean="0"/>
              <a:t>09/11/2021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473038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982760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873888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471766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4559006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1D4A69D7-EB44-4487-8700-20A369ED7077}" type="datetimeFigureOut">
              <a:rPr lang="es-MX" smtClean="0"/>
              <a:t>09/11/2021</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2083568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1D4A69D7-EB44-4487-8700-20A369ED7077}" type="datetimeFigureOut">
              <a:rPr lang="es-MX" smtClean="0"/>
              <a:t>09/11/2021</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3735747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D4A69D7-EB44-4487-8700-20A369ED7077}" type="datetimeFigureOut">
              <a:rPr lang="es-MX" smtClean="0"/>
              <a:t>09/11/2021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27803404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D4A69D7-EB44-4487-8700-20A369ED7077}" type="datetimeFigureOut">
              <a:rPr lang="es-MX" smtClean="0"/>
              <a:t>09/11/2021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2023333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D4A69D7-EB44-4487-8700-20A369ED7077}" type="datetimeFigureOut">
              <a:rPr lang="es-MX" smtClean="0"/>
              <a:t>09/11/2021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3394885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1D4A69D7-EB44-4487-8700-20A369ED7077}" type="datetimeFigureOut">
              <a:rPr lang="es-MX" smtClean="0"/>
              <a:t>09/11/2021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04298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077340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1D4A69D7-EB44-4487-8700-20A369ED7077}" type="datetimeFigureOut">
              <a:rPr lang="es-MX" smtClean="0"/>
              <a:t>09/11/2021</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3677896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1D4A69D7-EB44-4487-8700-20A369ED7077}" type="datetimeFigureOut">
              <a:rPr lang="es-MX" smtClean="0"/>
              <a:t>09/11/2021</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482333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4A69D7-EB44-4487-8700-20A369ED7077}" type="datetimeFigureOut">
              <a:rPr lang="es-MX" smtClean="0"/>
              <a:t>09/11/2021</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3391369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1562038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D4A69D7-EB44-4487-8700-20A369ED7077}" type="datetimeFigureOut">
              <a:rPr lang="es-MX" smtClean="0"/>
              <a:t>09/11/2021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85DAFF0-D11B-4F6E-B24B-8AC409FDA5D2}" type="slidenum">
              <a:rPr lang="es-MX" smtClean="0"/>
              <a:t>‹Nº›</a:t>
            </a:fld>
            <a:endParaRPr lang="es-MX"/>
          </a:p>
        </p:txBody>
      </p:sp>
    </p:spTree>
    <p:extLst>
      <p:ext uri="{BB962C8B-B14F-4D97-AF65-F5344CB8AC3E}">
        <p14:creationId xmlns:p14="http://schemas.microsoft.com/office/powerpoint/2010/main" val="3124712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D4A69D7-EB44-4487-8700-20A369ED7077}" type="datetimeFigureOut">
              <a:rPr lang="es-MX" smtClean="0"/>
              <a:t>09/11/2021</a:t>
            </a:fld>
            <a:endParaRPr lang="es-MX"/>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85DAFF0-D11B-4F6E-B24B-8AC409FDA5D2}" type="slidenum">
              <a:rPr lang="es-MX" smtClean="0"/>
              <a:t>‹Nº›</a:t>
            </a:fld>
            <a:endParaRPr lang="es-MX"/>
          </a:p>
        </p:txBody>
      </p:sp>
    </p:spTree>
    <p:extLst>
      <p:ext uri="{BB962C8B-B14F-4D97-AF65-F5344CB8AC3E}">
        <p14:creationId xmlns:p14="http://schemas.microsoft.com/office/powerpoint/2010/main" val="1846011454"/>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6AFC78-C51E-48DD-8E88-038A26A6FD9A}"/>
              </a:ext>
            </a:extLst>
          </p:cNvPr>
          <p:cNvSpPr>
            <a:spLocks noGrp="1"/>
          </p:cNvSpPr>
          <p:nvPr>
            <p:ph type="ctrTitle"/>
          </p:nvPr>
        </p:nvSpPr>
        <p:spPr>
          <a:xfrm>
            <a:off x="1595269" y="0"/>
            <a:ext cx="9001462" cy="2387600"/>
          </a:xfrm>
        </p:spPr>
        <p:txBody>
          <a:bodyPr/>
          <a:lstStyle/>
          <a:p>
            <a:r>
              <a:rPr lang="es-MX" dirty="0"/>
              <a:t>Proyecto “la casa encantada</a:t>
            </a:r>
          </a:p>
        </p:txBody>
      </p:sp>
      <p:sp>
        <p:nvSpPr>
          <p:cNvPr id="3" name="Subtítulo 2">
            <a:extLst>
              <a:ext uri="{FF2B5EF4-FFF2-40B4-BE49-F238E27FC236}">
                <a16:creationId xmlns:a16="http://schemas.microsoft.com/office/drawing/2014/main" id="{2FCD2DB5-76E5-4089-825B-52D9A9514439}"/>
              </a:ext>
            </a:extLst>
          </p:cNvPr>
          <p:cNvSpPr>
            <a:spLocks noGrp="1"/>
          </p:cNvSpPr>
          <p:nvPr>
            <p:ph type="subTitle" idx="1"/>
          </p:nvPr>
        </p:nvSpPr>
        <p:spPr>
          <a:xfrm>
            <a:off x="1595269" y="3602037"/>
            <a:ext cx="9001462" cy="2656149"/>
          </a:xfrm>
        </p:spPr>
        <p:txBody>
          <a:bodyPr/>
          <a:lstStyle/>
          <a:p>
            <a:r>
              <a:rPr lang="es-MX" dirty="0"/>
              <a:t>Por: Abraham Elian Acuña Soto</a:t>
            </a:r>
          </a:p>
          <a:p>
            <a:r>
              <a:rPr lang="es-MX" dirty="0"/>
              <a:t>Estudiante de Ingeniería Informática</a:t>
            </a:r>
          </a:p>
          <a:p>
            <a:r>
              <a:rPr lang="es-MX" dirty="0"/>
              <a:t>Programación para Internet</a:t>
            </a:r>
          </a:p>
          <a:p>
            <a:r>
              <a:rPr lang="es-MX" dirty="0"/>
              <a:t>Prof. Michel Emanuel López Franco</a:t>
            </a:r>
          </a:p>
        </p:txBody>
      </p:sp>
    </p:spTree>
    <p:extLst>
      <p:ext uri="{BB962C8B-B14F-4D97-AF65-F5344CB8AC3E}">
        <p14:creationId xmlns:p14="http://schemas.microsoft.com/office/powerpoint/2010/main" val="2978484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15198D-CD95-49AA-958C-BB7205F02726}"/>
              </a:ext>
            </a:extLst>
          </p:cNvPr>
          <p:cNvSpPr>
            <a:spLocks noGrp="1"/>
          </p:cNvSpPr>
          <p:nvPr>
            <p:ph type="title"/>
          </p:nvPr>
        </p:nvSpPr>
        <p:spPr>
          <a:xfrm>
            <a:off x="913796" y="0"/>
            <a:ext cx="10353761" cy="1326321"/>
          </a:xfrm>
        </p:spPr>
        <p:txBody>
          <a:bodyPr/>
          <a:lstStyle/>
          <a:p>
            <a:r>
              <a:rPr lang="es-MX" sz="3600" dirty="0"/>
              <a:t>Descripción</a:t>
            </a:r>
            <a:r>
              <a:rPr lang="es-MX" dirty="0"/>
              <a:t> general</a:t>
            </a:r>
          </a:p>
        </p:txBody>
      </p:sp>
      <p:sp>
        <p:nvSpPr>
          <p:cNvPr id="3" name="Marcador de contenido 2">
            <a:extLst>
              <a:ext uri="{FF2B5EF4-FFF2-40B4-BE49-F238E27FC236}">
                <a16:creationId xmlns:a16="http://schemas.microsoft.com/office/drawing/2014/main" id="{A4B4906E-D05B-4FAB-9200-567BF623E8A6}"/>
              </a:ext>
            </a:extLst>
          </p:cNvPr>
          <p:cNvSpPr>
            <a:spLocks noGrp="1"/>
          </p:cNvSpPr>
          <p:nvPr>
            <p:ph idx="1"/>
          </p:nvPr>
        </p:nvSpPr>
        <p:spPr/>
        <p:txBody>
          <a:bodyPr>
            <a:normAutofit/>
          </a:bodyPr>
          <a:lstStyle/>
          <a:p>
            <a:pPr marL="0" indent="0" algn="ctr">
              <a:buNone/>
            </a:pPr>
            <a:r>
              <a:rPr lang="es-MX" sz="3200" dirty="0"/>
              <a:t>El propósito de este juego es motivar al jugador a resolver los acertijos que se encuentran en las diferentes pistas dispersas por el mapa. Todo esto con la intención de incentivar el pensamiento lógico de las personas.  Los juegos siempre serán una forma entretenida de poner a prueba nuestra mente.</a:t>
            </a:r>
          </a:p>
        </p:txBody>
      </p:sp>
    </p:spTree>
    <p:extLst>
      <p:ext uri="{BB962C8B-B14F-4D97-AF65-F5344CB8AC3E}">
        <p14:creationId xmlns:p14="http://schemas.microsoft.com/office/powerpoint/2010/main" val="1443429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43C27C-C9FF-4B8B-967F-41AB7707F92D}"/>
              </a:ext>
            </a:extLst>
          </p:cNvPr>
          <p:cNvSpPr>
            <a:spLocks noGrp="1"/>
          </p:cNvSpPr>
          <p:nvPr>
            <p:ph type="title"/>
          </p:nvPr>
        </p:nvSpPr>
        <p:spPr>
          <a:xfrm>
            <a:off x="919119" y="1"/>
            <a:ext cx="10353761" cy="1237376"/>
          </a:xfrm>
        </p:spPr>
        <p:txBody>
          <a:bodyPr>
            <a:normAutofit/>
          </a:bodyPr>
          <a:lstStyle/>
          <a:p>
            <a:r>
              <a:rPr lang="es-MX" sz="3600" dirty="0"/>
              <a:t>Interfaz</a:t>
            </a:r>
            <a:r>
              <a:rPr lang="es-MX" dirty="0"/>
              <a:t> principal</a:t>
            </a:r>
          </a:p>
        </p:txBody>
      </p:sp>
      <p:pic>
        <p:nvPicPr>
          <p:cNvPr id="4" name="Imagen 3">
            <a:extLst>
              <a:ext uri="{FF2B5EF4-FFF2-40B4-BE49-F238E27FC236}">
                <a16:creationId xmlns:a16="http://schemas.microsoft.com/office/drawing/2014/main" id="{B76E05CE-AC53-44E9-AF31-1ABEFA576B7B}"/>
              </a:ext>
            </a:extLst>
          </p:cNvPr>
          <p:cNvPicPr>
            <a:picLocks noChangeAspect="1"/>
          </p:cNvPicPr>
          <p:nvPr/>
        </p:nvPicPr>
        <p:blipFill rotWithShape="1">
          <a:blip r:embed="rId2"/>
          <a:srcRect t="10907" b="3984"/>
          <a:stretch/>
        </p:blipFill>
        <p:spPr>
          <a:xfrm>
            <a:off x="0" y="1237376"/>
            <a:ext cx="12192000" cy="5620624"/>
          </a:xfrm>
          <a:prstGeom prst="rect">
            <a:avLst/>
          </a:prstGeom>
        </p:spPr>
      </p:pic>
    </p:spTree>
    <p:extLst>
      <p:ext uri="{BB962C8B-B14F-4D97-AF65-F5344CB8AC3E}">
        <p14:creationId xmlns:p14="http://schemas.microsoft.com/office/powerpoint/2010/main" val="1686261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43C27C-C9FF-4B8B-967F-41AB7707F92D}"/>
              </a:ext>
            </a:extLst>
          </p:cNvPr>
          <p:cNvSpPr>
            <a:spLocks noGrp="1"/>
          </p:cNvSpPr>
          <p:nvPr>
            <p:ph type="title"/>
          </p:nvPr>
        </p:nvSpPr>
        <p:spPr>
          <a:xfrm>
            <a:off x="919119" y="1"/>
            <a:ext cx="10353761" cy="1153483"/>
          </a:xfrm>
        </p:spPr>
        <p:txBody>
          <a:bodyPr/>
          <a:lstStyle/>
          <a:p>
            <a:r>
              <a:rPr lang="es-MX" sz="3600" dirty="0"/>
              <a:t>Explicación</a:t>
            </a:r>
            <a:r>
              <a:rPr lang="es-MX" dirty="0"/>
              <a:t> de como jugar</a:t>
            </a:r>
          </a:p>
        </p:txBody>
      </p:sp>
      <p:pic>
        <p:nvPicPr>
          <p:cNvPr id="5" name="Imagen 4">
            <a:extLst>
              <a:ext uri="{FF2B5EF4-FFF2-40B4-BE49-F238E27FC236}">
                <a16:creationId xmlns:a16="http://schemas.microsoft.com/office/drawing/2014/main" id="{8D596925-A1BA-4C9A-8D9A-CAB65D6E3BBA}"/>
              </a:ext>
            </a:extLst>
          </p:cNvPr>
          <p:cNvPicPr>
            <a:picLocks noChangeAspect="1"/>
          </p:cNvPicPr>
          <p:nvPr/>
        </p:nvPicPr>
        <p:blipFill rotWithShape="1">
          <a:blip r:embed="rId2"/>
          <a:srcRect t="9764" b="3857"/>
          <a:stretch/>
        </p:blipFill>
        <p:spPr>
          <a:xfrm>
            <a:off x="0" y="1153484"/>
            <a:ext cx="12192000" cy="5704515"/>
          </a:xfrm>
          <a:prstGeom prst="rect">
            <a:avLst/>
          </a:prstGeom>
        </p:spPr>
      </p:pic>
    </p:spTree>
    <p:extLst>
      <p:ext uri="{BB962C8B-B14F-4D97-AF65-F5344CB8AC3E}">
        <p14:creationId xmlns:p14="http://schemas.microsoft.com/office/powerpoint/2010/main" val="179730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43C27C-C9FF-4B8B-967F-41AB7707F92D}"/>
              </a:ext>
            </a:extLst>
          </p:cNvPr>
          <p:cNvSpPr>
            <a:spLocks noGrp="1"/>
          </p:cNvSpPr>
          <p:nvPr>
            <p:ph type="title"/>
          </p:nvPr>
        </p:nvSpPr>
        <p:spPr>
          <a:xfrm>
            <a:off x="919119" y="1"/>
            <a:ext cx="10353761" cy="1128316"/>
          </a:xfrm>
        </p:spPr>
        <p:txBody>
          <a:bodyPr/>
          <a:lstStyle/>
          <a:p>
            <a:r>
              <a:rPr lang="es-MX" sz="3600" dirty="0"/>
              <a:t>Pantalla</a:t>
            </a:r>
            <a:r>
              <a:rPr lang="es-MX" dirty="0"/>
              <a:t> inicial</a:t>
            </a:r>
          </a:p>
        </p:txBody>
      </p:sp>
      <p:pic>
        <p:nvPicPr>
          <p:cNvPr id="4" name="Imagen 3">
            <a:extLst>
              <a:ext uri="{FF2B5EF4-FFF2-40B4-BE49-F238E27FC236}">
                <a16:creationId xmlns:a16="http://schemas.microsoft.com/office/drawing/2014/main" id="{7D0DE97F-2092-408B-A0BF-627EB0ABBCA8}"/>
              </a:ext>
            </a:extLst>
          </p:cNvPr>
          <p:cNvPicPr>
            <a:picLocks noChangeAspect="1"/>
          </p:cNvPicPr>
          <p:nvPr/>
        </p:nvPicPr>
        <p:blipFill rotWithShape="1">
          <a:blip r:embed="rId2"/>
          <a:srcRect t="9764" b="3476"/>
          <a:stretch/>
        </p:blipFill>
        <p:spPr>
          <a:xfrm>
            <a:off x="0" y="1128317"/>
            <a:ext cx="12192000" cy="5729682"/>
          </a:xfrm>
          <a:prstGeom prst="rect">
            <a:avLst/>
          </a:prstGeom>
        </p:spPr>
      </p:pic>
    </p:spTree>
    <p:extLst>
      <p:ext uri="{BB962C8B-B14F-4D97-AF65-F5344CB8AC3E}">
        <p14:creationId xmlns:p14="http://schemas.microsoft.com/office/powerpoint/2010/main" val="1342813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43C27C-C9FF-4B8B-967F-41AB7707F92D}"/>
              </a:ext>
            </a:extLst>
          </p:cNvPr>
          <p:cNvSpPr>
            <a:spLocks noGrp="1"/>
          </p:cNvSpPr>
          <p:nvPr>
            <p:ph type="title"/>
          </p:nvPr>
        </p:nvSpPr>
        <p:spPr>
          <a:xfrm>
            <a:off x="919119" y="1"/>
            <a:ext cx="10353761" cy="1128316"/>
          </a:xfrm>
        </p:spPr>
        <p:txBody>
          <a:bodyPr/>
          <a:lstStyle/>
          <a:p>
            <a:r>
              <a:rPr lang="es-MX" sz="3600" dirty="0"/>
              <a:t>Pantalla</a:t>
            </a:r>
            <a:r>
              <a:rPr lang="es-MX" dirty="0"/>
              <a:t> de pista</a:t>
            </a:r>
          </a:p>
        </p:txBody>
      </p:sp>
      <p:pic>
        <p:nvPicPr>
          <p:cNvPr id="5" name="Imagen 4">
            <a:extLst>
              <a:ext uri="{FF2B5EF4-FFF2-40B4-BE49-F238E27FC236}">
                <a16:creationId xmlns:a16="http://schemas.microsoft.com/office/drawing/2014/main" id="{0FEF3C48-7797-4231-9299-F802873A0D1A}"/>
              </a:ext>
            </a:extLst>
          </p:cNvPr>
          <p:cNvPicPr>
            <a:picLocks noChangeAspect="1"/>
          </p:cNvPicPr>
          <p:nvPr/>
        </p:nvPicPr>
        <p:blipFill rotWithShape="1">
          <a:blip r:embed="rId2"/>
          <a:srcRect t="10145" b="3349"/>
          <a:stretch/>
        </p:blipFill>
        <p:spPr>
          <a:xfrm>
            <a:off x="0" y="1145097"/>
            <a:ext cx="12192000" cy="5712903"/>
          </a:xfrm>
          <a:prstGeom prst="rect">
            <a:avLst/>
          </a:prstGeom>
        </p:spPr>
      </p:pic>
    </p:spTree>
    <p:extLst>
      <p:ext uri="{BB962C8B-B14F-4D97-AF65-F5344CB8AC3E}">
        <p14:creationId xmlns:p14="http://schemas.microsoft.com/office/powerpoint/2010/main" val="2312605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672C77-7C00-49FE-B6B5-A8EBC3CEAD9A}"/>
              </a:ext>
            </a:extLst>
          </p:cNvPr>
          <p:cNvSpPr>
            <a:spLocks noGrp="1"/>
          </p:cNvSpPr>
          <p:nvPr>
            <p:ph type="title"/>
          </p:nvPr>
        </p:nvSpPr>
        <p:spPr/>
        <p:txBody>
          <a:bodyPr/>
          <a:lstStyle/>
          <a:p>
            <a:r>
              <a:rPr lang="es-MX" sz="3600" dirty="0"/>
              <a:t>Gracias por leer!  </a:t>
            </a:r>
            <a:endParaRPr lang="es-MX" dirty="0"/>
          </a:p>
        </p:txBody>
      </p:sp>
      <p:pic>
        <p:nvPicPr>
          <p:cNvPr id="1028" name="Picture 4" descr="Vault Boy | El Refugio | Fandom">
            <a:extLst>
              <a:ext uri="{FF2B5EF4-FFF2-40B4-BE49-F238E27FC236}">
                <a16:creationId xmlns:a16="http://schemas.microsoft.com/office/drawing/2014/main" id="{FD35FC34-4B68-432A-8391-36EFDD59DBA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74984" y="1961916"/>
            <a:ext cx="4419723" cy="4525797"/>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4AA111E1-A35D-46CD-BF66-553DFEE87902}"/>
              </a:ext>
            </a:extLst>
          </p:cNvPr>
          <p:cNvSpPr txBox="1"/>
          <p:nvPr/>
        </p:nvSpPr>
        <p:spPr>
          <a:xfrm>
            <a:off x="8808440" y="5048071"/>
            <a:ext cx="3137483" cy="1200329"/>
          </a:xfrm>
          <a:prstGeom prst="rect">
            <a:avLst/>
          </a:prstGeom>
          <a:noFill/>
        </p:spPr>
        <p:txBody>
          <a:bodyPr wrap="square" rtlCol="0">
            <a:spAutoFit/>
          </a:bodyPr>
          <a:lstStyle/>
          <a:p>
            <a:pPr algn="ctr"/>
            <a:r>
              <a:rPr lang="es-MX" sz="1800" dirty="0"/>
              <a:t>Enlace al juego: https://elian-project.000webhostapp.com/Proyecto/Portada</a:t>
            </a:r>
            <a:endParaRPr lang="es-MX" dirty="0"/>
          </a:p>
        </p:txBody>
      </p:sp>
    </p:spTree>
    <p:extLst>
      <p:ext uri="{BB962C8B-B14F-4D97-AF65-F5344CB8AC3E}">
        <p14:creationId xmlns:p14="http://schemas.microsoft.com/office/powerpoint/2010/main" val="34499232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Damasco</Template>
  <TotalTime>21</TotalTime>
  <Words>109</Words>
  <Application>Microsoft Office PowerPoint</Application>
  <PresentationFormat>Panorámica</PresentationFormat>
  <Paragraphs>13</Paragraphs>
  <Slides>7</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vt:i4>
      </vt:variant>
    </vt:vector>
  </HeadingPairs>
  <TitlesOfParts>
    <vt:vector size="11" baseType="lpstr">
      <vt:lpstr>Arial</vt:lpstr>
      <vt:lpstr>Bookman Old Style</vt:lpstr>
      <vt:lpstr>Rockwell</vt:lpstr>
      <vt:lpstr>Damask</vt:lpstr>
      <vt:lpstr>Proyecto “la casa encantada</vt:lpstr>
      <vt:lpstr>Descripción general</vt:lpstr>
      <vt:lpstr>Interfaz principal</vt:lpstr>
      <vt:lpstr>Explicación de como jugar</vt:lpstr>
      <vt:lpstr>Pantalla inicial</vt:lpstr>
      <vt:lpstr>Pantalla de pista</vt:lpstr>
      <vt:lpstr>Gracias por leer!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“la casa encantada</dc:title>
  <dc:creator>Irving Elian Acuña Soto</dc:creator>
  <cp:lastModifiedBy>Irving Elian Acuña Soto</cp:lastModifiedBy>
  <cp:revision>5</cp:revision>
  <dcterms:created xsi:type="dcterms:W3CDTF">2021-11-10T01:43:18Z</dcterms:created>
  <dcterms:modified xsi:type="dcterms:W3CDTF">2021-11-10T02:05:01Z</dcterms:modified>
</cp:coreProperties>
</file>

<file path=docProps/thumbnail.jpeg>
</file>